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11" r:id="rId4"/>
  </p:sldMasterIdLst>
  <p:notesMasterIdLst>
    <p:notesMasterId r:id="rId26"/>
  </p:notesMasterIdLst>
  <p:handoutMasterIdLst>
    <p:handoutMasterId r:id="rId27"/>
  </p:handoutMasterIdLst>
  <p:sldIdLst>
    <p:sldId id="2007577109" r:id="rId5"/>
    <p:sldId id="2007577117" r:id="rId6"/>
    <p:sldId id="2007577118" r:id="rId7"/>
    <p:sldId id="2007577119" r:id="rId8"/>
    <p:sldId id="2007577120" r:id="rId9"/>
    <p:sldId id="2007577121" r:id="rId10"/>
    <p:sldId id="2007577122" r:id="rId11"/>
    <p:sldId id="2007577123" r:id="rId12"/>
    <p:sldId id="2007577124" r:id="rId13"/>
    <p:sldId id="2007577125" r:id="rId14"/>
    <p:sldId id="2007577126" r:id="rId15"/>
    <p:sldId id="2007577127" r:id="rId16"/>
    <p:sldId id="2007577095" r:id="rId17"/>
    <p:sldId id="2007577096" r:id="rId18"/>
    <p:sldId id="2007577099" r:id="rId19"/>
    <p:sldId id="2007577111" r:id="rId20"/>
    <p:sldId id="2007577128" r:id="rId21"/>
    <p:sldId id="2007577097" r:id="rId22"/>
    <p:sldId id="2007577101" r:id="rId23"/>
    <p:sldId id="2007577110" r:id="rId24"/>
    <p:sldId id="20075771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80" d="100"/>
          <a:sy n="80" d="100"/>
        </p:scale>
        <p:origin x="-1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1AE71-7713-48DC-83EA-ED97FC2DF7F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8121C-FB51-4108-9F78-A3619233E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1313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8425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5716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710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92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6576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873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3741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9623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0961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9372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65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76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16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16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18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9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37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5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67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91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381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0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685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197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657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54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8635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78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8519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69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8946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9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504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4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4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image" Target="../media/image54.jp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4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4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slide" Target="slide7.xml"/><Relationship Id="rId4" Type="http://schemas.openxmlformats.org/officeDocument/2006/relationships/image" Target="../media/image36.jpg"/><Relationship Id="rId9" Type="http://schemas.openxmlformats.org/officeDocument/2006/relationships/image" Target="../media/image43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44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4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9: BÀI TOÁN VỀ THÊM BỚT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MỘT SỐ ĐƠN VỊ 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PHÉP CÔNG, PHÉP TRỪ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TRONG PHẠM VI 20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32D0EF-8204-472B-9975-3050F5B2157C}"/>
              </a:ext>
            </a:extLst>
          </p:cNvPr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F5A14C-9625-4A91-B55E-4700F4337C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" y="4267200"/>
            <a:ext cx="4053637" cy="2129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CA08BF-9FBA-43F2-9123-06FEF9412796}"/>
              </a:ext>
            </a:extLst>
          </p:cNvPr>
          <p:cNvSpPr txBox="1"/>
          <p:nvPr/>
        </p:nvSpPr>
        <p:spPr>
          <a:xfrm>
            <a:off x="413469" y="1569045"/>
            <a:ext cx="11386268" cy="62061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BE4EA3-69E4-4A25-BFB4-5BB6EA95695E}"/>
              </a:ext>
            </a:extLst>
          </p:cNvPr>
          <p:cNvGrpSpPr/>
          <p:nvPr/>
        </p:nvGrpSpPr>
        <p:grpSpPr>
          <a:xfrm>
            <a:off x="6709320" y="3452858"/>
            <a:ext cx="4878532" cy="3122901"/>
            <a:chOff x="5971309" y="3075709"/>
            <a:chExt cx="4878532" cy="31229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B26C2EF-3498-4910-AA07-E3F1A0B0D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5DA281D-C783-4B36-B536-2FB9AD485EF0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8359FD9-444C-4B56-8205-D612CB9BAB4E}"/>
              </a:ext>
            </a:extLst>
          </p:cNvPr>
          <p:cNvCxnSpPr>
            <a:cxnSpLocks/>
          </p:cNvCxnSpPr>
          <p:nvPr/>
        </p:nvCxnSpPr>
        <p:spPr>
          <a:xfrm>
            <a:off x="2650829" y="2130509"/>
            <a:ext cx="1206544" cy="9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4BCCF9-9437-4ABD-AFE0-8144DD2C5EF3}"/>
              </a:ext>
            </a:extLst>
          </p:cNvPr>
          <p:cNvCxnSpPr>
            <a:cxnSpLocks/>
          </p:cNvCxnSpPr>
          <p:nvPr/>
        </p:nvCxnSpPr>
        <p:spPr>
          <a:xfrm>
            <a:off x="5109540" y="2120407"/>
            <a:ext cx="117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4DFC9B7-A0D9-45DE-8B0D-225785420360}"/>
              </a:ext>
            </a:extLst>
          </p:cNvPr>
          <p:cNvCxnSpPr>
            <a:cxnSpLocks/>
          </p:cNvCxnSpPr>
          <p:nvPr/>
        </p:nvCxnSpPr>
        <p:spPr>
          <a:xfrm>
            <a:off x="6491834" y="2139535"/>
            <a:ext cx="478311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4987BB-CBE1-42CE-8509-FE5A516F504F}"/>
              </a:ext>
            </a:extLst>
          </p:cNvPr>
          <p:cNvSpPr txBox="1"/>
          <p:nvPr/>
        </p:nvSpPr>
        <p:spPr>
          <a:xfrm>
            <a:off x="1947111" y="3404088"/>
            <a:ext cx="36194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</a:t>
            </a:r>
            <a:r>
              <a:rPr lang="en-US" sz="2400" dirty="0" smtClean="0"/>
              <a:t>6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kẹo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</a:t>
            </a:r>
            <a:r>
              <a:rPr lang="en-US" sz="2400" dirty="0" smtClean="0"/>
              <a:t>3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 smtClean="0"/>
              <a:t>kẹo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 smtClean="0"/>
              <a:t>kẹo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1E4475-AD56-4C04-8BD5-B20479DCC012}"/>
              </a:ext>
            </a:extLst>
          </p:cNvPr>
          <p:cNvSpPr txBox="1"/>
          <p:nvPr/>
        </p:nvSpPr>
        <p:spPr>
          <a:xfrm>
            <a:off x="6104904" y="3422376"/>
            <a:ext cx="4168181" cy="230832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/>
              <a:t>Cô</a:t>
            </a:r>
            <a:r>
              <a:rPr lang="en-US" sz="2400" dirty="0" smtClean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kẹo</a:t>
            </a:r>
            <a:r>
              <a:rPr lang="en-US" sz="2400" dirty="0" smtClean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6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3 </a:t>
            </a:r>
            <a:r>
              <a:rPr lang="en-US" sz="2400" dirty="0"/>
              <a:t>= </a:t>
            </a:r>
            <a:r>
              <a:rPr lang="en-US" sz="2400" dirty="0"/>
              <a:t>9 (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 smtClean="0"/>
              <a:t>kẹo</a:t>
            </a:r>
            <a:r>
              <a:rPr lang="en-US" sz="2400" dirty="0" smtClean="0"/>
              <a:t>)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</a:t>
            </a:r>
            <a:r>
              <a:rPr lang="en-US" sz="2400" dirty="0"/>
              <a:t>9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 smtClean="0"/>
              <a:t>kẹo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436B7F-5B22-4071-9E88-BFD12C053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0" y="0"/>
            <a:ext cx="12296775" cy="6886932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28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8776" y="338607"/>
            <a:ext cx="1210322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BƯỚC GIẢI BÀI TOÁN CÓ LỜI VĂN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146176" y="1283347"/>
            <a:ext cx="121032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1: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hiểu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phân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tóm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tắt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sz="4400" dirty="0" smtClean="0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2: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3: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bày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(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đáp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440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93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91492E-6F67-42B5-AA9D-22366E9B0665}"/>
              </a:ext>
            </a:extLst>
          </p:cNvPr>
          <p:cNvSpPr txBox="1"/>
          <p:nvPr/>
        </p:nvSpPr>
        <p:spPr>
          <a:xfrm>
            <a:off x="1928294" y="1730813"/>
            <a:ext cx="86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9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6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C2702F8-7FB8-46C2-8A68-D7FB47685481}"/>
              </a:ext>
            </a:extLst>
          </p:cNvPr>
          <p:cNvSpPr/>
          <p:nvPr/>
        </p:nvSpPr>
        <p:spPr>
          <a:xfrm>
            <a:off x="1090909" y="1851520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770A44-9689-46B7-8131-75B55050A6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8743" y="2068990"/>
            <a:ext cx="2890837" cy="16966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F1F70E-3EC7-429E-8948-F0A58FF1892C}"/>
              </a:ext>
            </a:extLst>
          </p:cNvPr>
          <p:cNvGrpSpPr/>
          <p:nvPr/>
        </p:nvGrpSpPr>
        <p:grpSpPr>
          <a:xfrm>
            <a:off x="1527776" y="3479470"/>
            <a:ext cx="4314883" cy="2650676"/>
            <a:chOff x="1570307" y="3518163"/>
            <a:chExt cx="3619484" cy="22398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86D7772-E871-449A-9816-92D78339617E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E0877F5-4EFF-40B3-803D-B980E1663B12}"/>
                </a:ext>
              </a:extLst>
            </p:cNvPr>
            <p:cNvSpPr/>
            <p:nvPr/>
          </p:nvSpPr>
          <p:spPr>
            <a:xfrm>
              <a:off x="2763938" y="408088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3561575-40B0-4DF6-828C-D5C25C789F4D}"/>
                </a:ext>
              </a:extLst>
            </p:cNvPr>
            <p:cNvSpPr/>
            <p:nvPr/>
          </p:nvSpPr>
          <p:spPr>
            <a:xfrm>
              <a:off x="2755859" y="457183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ED2AF07-8752-4D86-8759-52C71DA64921}"/>
              </a:ext>
            </a:extLst>
          </p:cNvPr>
          <p:cNvCxnSpPr>
            <a:cxnSpLocks/>
          </p:cNvCxnSpPr>
          <p:nvPr/>
        </p:nvCxnSpPr>
        <p:spPr>
          <a:xfrm>
            <a:off x="3267736" y="2195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5FD30BF-083D-4933-ABBB-A470EC487DC2}"/>
              </a:ext>
            </a:extLst>
          </p:cNvPr>
          <p:cNvCxnSpPr>
            <a:cxnSpLocks/>
          </p:cNvCxnSpPr>
          <p:nvPr/>
        </p:nvCxnSpPr>
        <p:spPr>
          <a:xfrm>
            <a:off x="1955608" y="2606594"/>
            <a:ext cx="63628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60FDBB8-5A60-4265-B3EF-219A58AC4F38}"/>
              </a:ext>
            </a:extLst>
          </p:cNvPr>
          <p:cNvCxnSpPr>
            <a:cxnSpLocks/>
          </p:cNvCxnSpPr>
          <p:nvPr/>
        </p:nvCxnSpPr>
        <p:spPr>
          <a:xfrm>
            <a:off x="7175688" y="2203248"/>
            <a:ext cx="2646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FD4D389-CAD3-40A6-B1B1-D76AEFE361E0}"/>
              </a:ext>
            </a:extLst>
          </p:cNvPr>
          <p:cNvSpPr/>
          <p:nvPr/>
        </p:nvSpPr>
        <p:spPr>
          <a:xfrm>
            <a:off x="2960874" y="4145411"/>
            <a:ext cx="510126" cy="5164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A9F905F-AE70-4799-AC44-51EEEE365262}"/>
              </a:ext>
            </a:extLst>
          </p:cNvPr>
          <p:cNvSpPr/>
          <p:nvPr/>
        </p:nvSpPr>
        <p:spPr>
          <a:xfrm>
            <a:off x="2960874" y="4726403"/>
            <a:ext cx="500495" cy="5164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773C0D3-4FD5-4910-9358-46F8C743A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9" y="52543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1962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43F314-7A9D-4489-9453-E2501F99F556}"/>
              </a:ext>
            </a:extLst>
          </p:cNvPr>
          <p:cNvSpPr txBox="1"/>
          <p:nvPr/>
        </p:nvSpPr>
        <p:spPr>
          <a:xfrm>
            <a:off x="1173706" y="161385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4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co?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5B3CEC0-E759-4DED-A741-AE383F22DE0E}"/>
              </a:ext>
            </a:extLst>
          </p:cNvPr>
          <p:cNvGrpSpPr/>
          <p:nvPr/>
        </p:nvGrpSpPr>
        <p:grpSpPr>
          <a:xfrm>
            <a:off x="1489556" y="3075710"/>
            <a:ext cx="5433757" cy="2308324"/>
            <a:chOff x="1570307" y="3518163"/>
            <a:chExt cx="3619484" cy="1817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492F7F4-B6CC-4F73-A88B-88F9AC1E142A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18175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Tóm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tắt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         :      </a:t>
              </a:r>
              <a:r>
                <a:rPr lang="en-US" sz="2400" dirty="0" smtClean="0"/>
                <a:t>   </a:t>
              </a:r>
              <a:r>
                <a:rPr lang="en-US" sz="2400" dirty="0" err="1" smtClean="0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Thêm</a:t>
              </a:r>
              <a:r>
                <a:rPr lang="en-US" sz="2400" dirty="0"/>
                <a:t>     :       </a:t>
              </a:r>
              <a:r>
                <a:rPr lang="en-US" sz="2400" dirty="0" smtClean="0"/>
                <a:t>  </a:t>
              </a:r>
              <a:r>
                <a:rPr lang="en-US" sz="2400" dirty="0" err="1" smtClean="0"/>
                <a:t>bạn</a:t>
              </a:r>
              <a:endParaRPr lang="en-US" sz="2400" dirty="0"/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: … </a:t>
              </a:r>
              <a:r>
                <a:rPr lang="en-US" sz="2400" dirty="0" err="1"/>
                <a:t>bạn</a:t>
              </a:r>
              <a:r>
                <a:rPr lang="en-US" sz="24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4C46DA5A-264D-4CCD-AF96-65722AE0F2A3}"/>
                </a:ext>
              </a:extLst>
            </p:cNvPr>
            <p:cNvSpPr/>
            <p:nvPr/>
          </p:nvSpPr>
          <p:spPr>
            <a:xfrm>
              <a:off x="2530286" y="39683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9C107501-2369-47B5-9AD3-094197D57ED2}"/>
                </a:ext>
              </a:extLst>
            </p:cNvPr>
            <p:cNvSpPr/>
            <p:nvPr/>
          </p:nvSpPr>
          <p:spPr>
            <a:xfrm>
              <a:off x="2523931" y="444564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4A2657C-BE8C-4367-B944-B8F9C2046080}"/>
              </a:ext>
            </a:extLst>
          </p:cNvPr>
          <p:cNvCxnSpPr>
            <a:cxnSpLocks/>
          </p:cNvCxnSpPr>
          <p:nvPr/>
        </p:nvCxnSpPr>
        <p:spPr>
          <a:xfrm>
            <a:off x="1257334" y="206632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FA3625A-49D7-47EE-8251-C3D3D276C101}"/>
              </a:ext>
            </a:extLst>
          </p:cNvPr>
          <p:cNvCxnSpPr>
            <a:cxnSpLocks/>
          </p:cNvCxnSpPr>
          <p:nvPr/>
        </p:nvCxnSpPr>
        <p:spPr>
          <a:xfrm>
            <a:off x="1257334" y="2468109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FD98225-52D0-496F-911D-5E08885061F0}"/>
              </a:ext>
            </a:extLst>
          </p:cNvPr>
          <p:cNvCxnSpPr>
            <a:cxnSpLocks/>
          </p:cNvCxnSpPr>
          <p:nvPr/>
        </p:nvCxnSpPr>
        <p:spPr>
          <a:xfrm>
            <a:off x="6195589" y="206632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F48DF3C-68DC-4728-B711-A882390576D9}"/>
              </a:ext>
            </a:extLst>
          </p:cNvPr>
          <p:cNvSpPr/>
          <p:nvPr/>
        </p:nvSpPr>
        <p:spPr>
          <a:xfrm>
            <a:off x="2930726" y="3647429"/>
            <a:ext cx="655173" cy="554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6938120-EB63-4951-AC78-9EA3E9D9E75B}"/>
              </a:ext>
            </a:extLst>
          </p:cNvPr>
          <p:cNvSpPr/>
          <p:nvPr/>
        </p:nvSpPr>
        <p:spPr>
          <a:xfrm>
            <a:off x="2930726" y="4253621"/>
            <a:ext cx="645633" cy="554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C394A0-86A1-47ED-AA57-F2A9A5296E84}"/>
              </a:ext>
            </a:extLst>
          </p:cNvPr>
          <p:cNvSpPr/>
          <p:nvPr/>
        </p:nvSpPr>
        <p:spPr>
          <a:xfrm>
            <a:off x="544640" y="1709978"/>
            <a:ext cx="712694" cy="71269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8A81356-A4EF-41CB-8075-3C3C4F5BB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9" y="52543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03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14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44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8 + 7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1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4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16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13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15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865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344</Words>
  <Application>Microsoft Office PowerPoint</Application>
  <PresentationFormat>Custom</PresentationFormat>
  <Paragraphs>81</Paragraphs>
  <Slides>21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3_Office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25</cp:revision>
  <dcterms:created xsi:type="dcterms:W3CDTF">2021-07-24T01:07:49Z</dcterms:created>
  <dcterms:modified xsi:type="dcterms:W3CDTF">2022-10-05T03:05:08Z</dcterms:modified>
</cp:coreProperties>
</file>